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46" r:id="rId9"/>
    <p:sldId id="1147" r:id="rId10"/>
  </p:sldIdLst>
  <p:sldSz cx="12190095" cy="6858000"/>
  <p:notesSz cx="6858000" cy="9144000"/>
  <p:custDataLst>
    <p:tags r:id="rId1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主要介绍了中国结的历史渊源、文化内涵、制作工艺及现代应用。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4078" y="2478994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877" y="866641"/>
            <a:ext cx="10562659" cy="1338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50404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knot is a type of national handicrafts with a 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developed in the Tang and Song dynasties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in the Ming and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 has now become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craft and stayed away from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original practical use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Chinese, the word “knot”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reunion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friendliness, warmth, marriage, love,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addition, the word “knot” has the same meaning as “lucky and happy”, so the Chinese knot is often used to express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happiness, prosperity and love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needs of modern life, the Chinese knot has different products, for example, large tapestries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挂毯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big hangings and car hangings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413144" y="790582"/>
            <a:ext cx="388843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4308981"/>
            <a:ext cx="1175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became</a:t>
            </a:r>
            <a:endParaRPr lang="zh-CN" altLang="en-US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776006"/>
            <a:ext cx="11485848" cy="84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考查动词。句意：中国结在唐宋时期发展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并在明清时期变得流行。此处描述从唐宋到明清的发展过程。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变得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符合语境。时态为一般过去时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要用过去式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342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knot is a type of national handicrafts with a 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developed in the Tang and Song dynasties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in the Ming and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 has now become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craft and stayed away from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original practical use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Chinese, the word “knot”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reunion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friendliness, warmth, marriage, love,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addition, the word “knot” has the same meaning as “lucky and happy”, so the Chinese knot is often used to express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happiness, prosperity and love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needs of modern life, the Chinese knot has different products, for example, large tapestries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挂毯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big hangings and car hangings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413144" y="790582"/>
            <a:ext cx="388843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4891" y="4352111"/>
            <a:ext cx="4395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its</a:t>
            </a:r>
            <a:endParaRPr lang="zh-CN" altLang="en-US" sz="20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77600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考查形容词性物主代词。句意：中国结现在已成为丰富多彩的工艺品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脱离了它原本的实用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endParaRPr lang="en-US" altLang="zh-CN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途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。名词前应用形容词性物主代词。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的形容词性物主代词是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342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knot is a type of national handicrafts with a 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developed in the Tang and Song dynasties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in the Ming and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 has now become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craft and stayed away from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original practical use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Chinese, the word “knot”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reunion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friendliness, warmth, marriage, love,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addition, the word “knot” has the same meaning as “lucky and happy”, so the Chinese knot is often used to express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happiness, prosperity and love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needs of modern life, the Chinese knot has different products, for example, large tapestries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挂毯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big hangings and car hangings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413144" y="790582"/>
            <a:ext cx="388843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3241" y="4350912"/>
            <a:ext cx="8819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means</a:t>
            </a:r>
            <a:endParaRPr lang="zh-CN" altLang="en-US" sz="20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776006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考查动词。句意：在中文里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,“</a:t>
            </a:r>
            <a:r>
              <a:rPr lang="zh-CN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结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这个词意味着团聚、友爱、温暖等含义。此处表示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sz="2000" b="1" dirty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意味着</a:t>
            </a:r>
            <a:r>
              <a:rPr lang="en-US" altLang="zh-CN" sz="2000" b="1" dirty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。时态为一般现在时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主语为第三人称单数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mean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也应用第三人称单数形式。故填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means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342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knot is a type of national handicrafts with a 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developed in the Tang and Song dynasties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in the Ming and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 has now become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craft and stayed away from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original practical use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Chinese, the word “knot”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reunion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friendliness, warmth, marriage, love,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addition, the word “knot” has the same meaning as “lucky and happy”, so the Chinese knot is often used to express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happiness, prosperity and love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needs of modern life, the Chinese knot has different products, for example, large tapestries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挂毯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big hangings and car hangings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413144" y="790582"/>
            <a:ext cx="388843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4364411"/>
            <a:ext cx="896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wishes</a:t>
            </a:r>
            <a:endParaRPr lang="zh-CN" altLang="en-US" sz="20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77600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考查名词。句意：中国结常被用来表达幸福、繁荣和爱等美好祝愿。此处表示美好祝愿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,wish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的复数形式为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wishes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9342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knot is a type of national handicrafts with a long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developed in the Tang and Song dynasties and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popular in the Ming and Qing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dynasties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knot has now become a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craft and stayed away from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original practical use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Chinese, the word “knot”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reunion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团聚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friendliness, warmth, marriage, love,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etc</a:t>
            </a:r>
            <a:r>
              <a:rPr lang="en-US" altLang="zh-CN" sz="20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addition, the word “knot” has the same meaning as “lucky and happy”, so the Chinese knot is often used to express good 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happiness, prosperity and love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needs of modern life, the Chinese knot has different products, for example, large tapestries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挂毯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big hangings and car hangings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413144" y="790582"/>
            <a:ext cx="3888432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4350018"/>
            <a:ext cx="10508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To meet</a:t>
            </a:r>
            <a:endParaRPr lang="zh-CN" altLang="en-US" sz="2000" dirty="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4776006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考查动词不定式。句意：为了满足现代生活的需求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中国结发展出多种产品。此处表示目的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的不定式形式表示目的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句首字母大写。故填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meet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2432263"/>
            <a:ext cx="11485848" cy="121276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4277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结承载千年智慧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是国家级非遗瑰宝。领悟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中团圆祥瑞的文化密码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用挂饰创作等实际行动传承中华美学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增强文化自信。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导向.eps" descr="id:21474878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632287"/>
            <a:ext cx="1652905" cy="32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4066</Words>
  <Application>WPS 演示</Application>
  <PresentationFormat>自定义</PresentationFormat>
  <Paragraphs>59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2025-09-16T14:44:51Z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BA63037BFE7641D9B374C297F3B331EA_12</vt:lpwstr>
  </property>
</Properties>
</file>